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PRIMEIRO LUGAR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PRIMEIRO LUGAR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Dá </a:t>
            </a:r>
            <a:r>
              <a:rPr lang="pt-BR" sz="3600" dirty="0" err="1"/>
              <a:t>p’ra</a:t>
            </a:r>
            <a:r>
              <a:rPr lang="pt-BR" sz="3600" dirty="0"/>
              <a:t> Jesus o primeiro lugar; </a:t>
            </a:r>
          </a:p>
          <a:p>
            <a:r>
              <a:rPr lang="pt-BR" sz="3600" dirty="0"/>
              <a:t>Ao Seu serviço, vem Te entregar. </a:t>
            </a:r>
          </a:p>
          <a:p>
            <a:r>
              <a:rPr lang="pt-BR" sz="3600" dirty="0"/>
              <a:t>Sempre alegre e feliz tu serás </a:t>
            </a:r>
          </a:p>
          <a:p>
            <a:r>
              <a:rPr lang="pt-BR" sz="3600" dirty="0"/>
              <a:t>Se Lhe deres o primeiro lugar.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36</Words>
  <Application>Microsoft Office PowerPoint</Application>
  <PresentationFormat>Apresentação na tela (16:9)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PRIMEIRO LUGAR</vt:lpstr>
      <vt:lpstr>O PRIMEIRO LUGAR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2019-06-12T23:16:04Z</dcterms:modified>
</cp:coreProperties>
</file>

<file path=docProps/thumbnail.jpeg>
</file>